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ชื่อเรื่อง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6" name="ตัวยึดวันที่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2" name="ตัวยึดท้ายกระดา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ชื่อเรื่อง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7" name="ตัวยึดเนื้อหา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ข้อความ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11" name="ตัวยึดท้ายกระดา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5" name="ตัวยึดข้อความ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8" name="ตัวยึดเนื้อหา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ชื่อเรื่อง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24" name="ตัวยึดท้ายกระดา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29" name="ตัวยึดท้ายกระดา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รูปภาพ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ตัวยึดข้อความ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วันที่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FD4CE4-744B-4A5D-9F38-C5CB096144DA}" type="datetimeFigureOut">
              <a:rPr lang="th-TH" smtClean="0"/>
              <a:pPr/>
              <a:t>06/02/60</a:t>
            </a:fld>
            <a:endParaRPr lang="th-TH"/>
          </a:p>
        </p:txBody>
      </p:sp>
      <p:sp>
        <p:nvSpPr>
          <p:cNvPr id="28" name="ตัวยึดท้ายกระดา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2F2FF2C-41A0-4CCA-985A-D9569C39FE5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ชื่อเรื่อง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763672">
            <a:off x="655012" y="4869861"/>
            <a:ext cx="1442035" cy="1442035"/>
          </a:xfrm>
          <a:prstGeom prst="rect">
            <a:avLst/>
          </a:prstGeom>
          <a:noFill/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929618" cy="1714512"/>
          </a:xfrm>
        </p:spPr>
        <p:txBody>
          <a:bodyPr>
            <a:normAutofit fontScale="90000"/>
          </a:bodyPr>
          <a:lstStyle/>
          <a:p>
            <a:pPr algn="l"/>
            <a:r>
              <a:rPr lang="th-TH" sz="3600" b="1" dirty="0" smtClean="0">
                <a:latin typeface="TH SarabunIT๙" pitchFamily="34" charset="-34"/>
                <a:cs typeface="TH SarabunIT๙" pitchFamily="34" charset="-34"/>
              </a:rPr>
              <a:t>			ข่าวประชาสัมพันธ์</a:t>
            </a:r>
            <a:r>
              <a:rPr lang="th-TH" sz="3200" dirty="0" smtClean="0">
                <a:latin typeface="TH SarabunIT๙" pitchFamily="34" charset="-34"/>
                <a:cs typeface="TH SarabunIT๙" pitchFamily="34" charset="-34"/>
              </a:rPr>
              <a:t/>
            </a:r>
            <a:br>
              <a:rPr lang="th-TH" sz="3200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3200" dirty="0" smtClean="0">
                <a:latin typeface="TH SarabunIT๙" pitchFamily="34" charset="-34"/>
                <a:cs typeface="TH SarabunIT๙" pitchFamily="34" charset="-34"/>
              </a:rPr>
              <a:t>		   </a:t>
            </a:r>
            <a:r>
              <a:rPr lang="th-TH" sz="3100" dirty="0" smtClean="0">
                <a:latin typeface="TH SarabunIT๙" pitchFamily="34" charset="-34"/>
                <a:cs typeface="TH SarabunIT๙" pitchFamily="34" charset="-34"/>
              </a:rPr>
              <a:t>องค์การบริหารส่วนตำบลทรัพย์อนันต์</a:t>
            </a:r>
            <a:br>
              <a:rPr lang="th-TH" sz="3100" dirty="0" smtClean="0">
                <a:latin typeface="TH SarabunIT๙" pitchFamily="34" charset="-34"/>
                <a:cs typeface="TH SarabunIT๙" pitchFamily="34" charset="-34"/>
              </a:rPr>
            </a:br>
            <a:r>
              <a:rPr lang="th-TH" sz="3100" dirty="0" smtClean="0">
                <a:latin typeface="TH SarabunIT๙" pitchFamily="34" charset="-34"/>
                <a:cs typeface="TH SarabunIT๙" pitchFamily="34" charset="-34"/>
              </a:rPr>
              <a:t>		    119  หมู่ที่ 4 ตำบลทรัพย์อนันต์ อำเภอท่าแซะ  จังหวัดชุมพร 		    โทร.0-7765-1717-8  โทรสาร 0-7765-1719</a:t>
            </a:r>
            <a:endParaRPr lang="th-TH" sz="28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00100" y="2357430"/>
            <a:ext cx="7643866" cy="2714644"/>
          </a:xfrm>
        </p:spPr>
        <p:txBody>
          <a:bodyPr>
            <a:noAutofit/>
          </a:bodyPr>
          <a:lstStyle/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	ขอเชิญชวนเกษตรกร และผู้มีรายได้น้อยเข้าร่วมฝึกอบรมเชิงปฏิบัติการ โครงการ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สนับสนุนการรวมกลุ่มอาชีพเกษตรกรและผู้มีรายได้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น้อย (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การเลี้ยงผึ้งโพรง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) ประจำปี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งบประมาณ  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2560  เพื่อเป็นอาชีพ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เสริมรายได้ให้กับตนเอง ครอบครัว หมู่บ้าน อีกทั้งสามารถพัฒนาธุรกิจของเกษตรกรและผู้มีรายได้น้อย ให้เกิดเป็นวิสาหกิจชุมชนการเลี้ยงผึ้งโพรงใน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อนาคตได้ </a:t>
            </a:r>
          </a:p>
          <a:p>
            <a:pPr algn="thaiDist"/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โดยสมัคร และเข้ารับการฝึกอบรมได้ที่ องค์การบริหารส่วนตำบลทรัพย์อนันต์  อำเภอท่าแซะ  จังหวัดชุมพร ภายในวันพุธ  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ที่  8  กุมภาพันธ์  พ.ศ.  </a:t>
            </a:r>
            <a:r>
              <a:rPr lang="th-TH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2560</a:t>
            </a:r>
            <a:endParaRPr lang="th-TH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794"/>
            <a:ext cx="150019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763672">
            <a:off x="5012730" y="5118112"/>
            <a:ext cx="1442035" cy="1442035"/>
          </a:xfrm>
          <a:prstGeom prst="rect">
            <a:avLst/>
          </a:prstGeom>
          <a:noFill/>
        </p:spPr>
      </p:pic>
      <p:pic>
        <p:nvPicPr>
          <p:cNvPr id="9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763672">
            <a:off x="3369657" y="5298490"/>
            <a:ext cx="1442035" cy="1442035"/>
          </a:xfrm>
          <a:prstGeom prst="rect">
            <a:avLst/>
          </a:prstGeom>
          <a:noFill/>
        </p:spPr>
      </p:pic>
      <p:pic>
        <p:nvPicPr>
          <p:cNvPr id="10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763672">
            <a:off x="2012334" y="5118110"/>
            <a:ext cx="1442035" cy="1442035"/>
          </a:xfrm>
          <a:prstGeom prst="rect">
            <a:avLst/>
          </a:prstGeom>
          <a:noFill/>
        </p:spPr>
      </p:pic>
      <p:pic>
        <p:nvPicPr>
          <p:cNvPr id="11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763672">
            <a:off x="6727242" y="5118110"/>
            <a:ext cx="1442035" cy="1442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ทางเดิน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ทางเดิน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ทางเดิน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</TotalTime>
  <Words>1</Words>
  <Application>Microsoft Office PowerPoint</Application>
  <PresentationFormat>นำเสนอทางหน้าจอ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ทางเดิน</vt:lpstr>
      <vt:lpstr>   ข่าวประชาสัมพันธ์      องค์การบริหารส่วนตำบลทรัพย์อนันต์       119  หมู่ที่ 4 ตำบลทรัพย์อนันต์ อำเภอท่าแซะ  จังหวัดชุมพร       โทร.0-7765-1717-8  โทรสาร 0-7765-1719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ข่าวประชาสัมพันธ์      องค์การบริหารส่วนตำบลทรัพย์อนันต์       119  หมู่ที่ 4 ตำบลทรัพย์อนันต์ อำเภอท่าแซะ  จังหวัดชุมพร        โทร.0-7765-1717-8  โทรสาร 0-7765-1719</dc:title>
  <dc:creator>My</dc:creator>
  <cp:lastModifiedBy>My</cp:lastModifiedBy>
  <cp:revision>3</cp:revision>
  <dcterms:created xsi:type="dcterms:W3CDTF">2017-02-06T02:09:41Z</dcterms:created>
  <dcterms:modified xsi:type="dcterms:W3CDTF">2017-02-06T02:33:34Z</dcterms:modified>
</cp:coreProperties>
</file>